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6858000" cx="12192000"/>
  <p:notesSz cx="6858000" cy="9144000"/>
  <p:embeddedFontLs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2" roundtripDataSignature="AMtx7miRq5Cmz1A8grckO1e6IG7PLeJB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boldItalic.fntdata"/><Relationship Id="rId10" Type="http://schemas.openxmlformats.org/officeDocument/2006/relationships/font" Target="fonts/OpenSans-italic.fntdata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>
  <p:cSld name="Diapositive de tit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2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rgbClr val="801A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 txBox="1"/>
          <p:nvPr>
            <p:ph type="ctrTitle"/>
          </p:nvPr>
        </p:nvSpPr>
        <p:spPr>
          <a:xfrm>
            <a:off x="3301550" y="4138202"/>
            <a:ext cx="7683795" cy="12315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subTitle"/>
          </p:nvPr>
        </p:nvSpPr>
        <p:spPr>
          <a:xfrm>
            <a:off x="3301551" y="5461835"/>
            <a:ext cx="6849840" cy="9854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10458171" y="152"/>
            <a:ext cx="1733829" cy="4138051"/>
          </a:xfrm>
          <a:custGeom>
            <a:rect b="b" l="l" r="r" t="t"/>
            <a:pathLst>
              <a:path extrusionOk="0" h="11946890" w="5005705">
                <a:moveTo>
                  <a:pt x="5005094" y="0"/>
                </a:moveTo>
                <a:lnTo>
                  <a:pt x="0" y="0"/>
                </a:lnTo>
                <a:lnTo>
                  <a:pt x="4317172" y="11946381"/>
                </a:lnTo>
                <a:lnTo>
                  <a:pt x="5005094" y="11946381"/>
                </a:lnTo>
                <a:lnTo>
                  <a:pt x="5005094" y="0"/>
                </a:lnTo>
                <a:close/>
              </a:path>
            </a:pathLst>
          </a:custGeom>
          <a:solidFill>
            <a:srgbClr val="801A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/>
          <p:nvPr>
            <p:ph idx="2" type="pic"/>
          </p:nvPr>
        </p:nvSpPr>
        <p:spPr>
          <a:xfrm>
            <a:off x="273659" y="187853"/>
            <a:ext cx="11675533" cy="395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/>
          <p:nvPr/>
        </p:nvSpPr>
        <p:spPr>
          <a:xfrm>
            <a:off x="-1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rgbClr val="801A5E">
              <a:alpha val="6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659" y="6447295"/>
            <a:ext cx="2183479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Image avec légende">
  <p:cSld name="2_Image avec légen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-2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786052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Calibri"/>
              <a:buNone/>
              <a:defRPr sz="2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/>
          <p:nvPr>
            <p:ph idx="2" type="pic"/>
          </p:nvPr>
        </p:nvSpPr>
        <p:spPr>
          <a:xfrm>
            <a:off x="967648" y="457201"/>
            <a:ext cx="6680765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786052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13"/>
          <p:cNvSpPr/>
          <p:nvPr/>
        </p:nvSpPr>
        <p:spPr>
          <a:xfrm>
            <a:off x="-1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chemeClr val="accent3">
              <a:alpha val="60784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659" y="6447295"/>
            <a:ext cx="2183479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Image avec légende">
  <p:cSld name="3_Image avec légende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/>
          <p:nvPr/>
        </p:nvSpPr>
        <p:spPr>
          <a:xfrm>
            <a:off x="-2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>
            <p:ph type="title"/>
          </p:nvPr>
        </p:nvSpPr>
        <p:spPr>
          <a:xfrm>
            <a:off x="786052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bri"/>
              <a:buNone/>
              <a:defRPr sz="28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/>
          <p:nvPr>
            <p:ph idx="2" type="pic"/>
          </p:nvPr>
        </p:nvSpPr>
        <p:spPr>
          <a:xfrm>
            <a:off x="967648" y="457201"/>
            <a:ext cx="6680765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786052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6" name="Google Shape;96;p14"/>
          <p:cNvSpPr/>
          <p:nvPr/>
        </p:nvSpPr>
        <p:spPr>
          <a:xfrm>
            <a:off x="-1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chemeClr val="accent4">
              <a:alpha val="60784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659" y="6447295"/>
            <a:ext cx="2183479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mage avec légende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-2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/>
          <p:nvPr>
            <p:ph type="title"/>
          </p:nvPr>
        </p:nvSpPr>
        <p:spPr>
          <a:xfrm>
            <a:off x="786052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  <a:defRPr sz="28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/>
          <p:nvPr>
            <p:ph idx="2" type="pic"/>
          </p:nvPr>
        </p:nvSpPr>
        <p:spPr>
          <a:xfrm>
            <a:off x="967648" y="457201"/>
            <a:ext cx="6680765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86052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/>
          <p:nvPr/>
        </p:nvSpPr>
        <p:spPr>
          <a:xfrm>
            <a:off x="-1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chemeClr val="accent2">
              <a:alpha val="60784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659" y="6447295"/>
            <a:ext cx="2183479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1441342" y="365125"/>
            <a:ext cx="973293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3146157" y="1825625"/>
            <a:ext cx="8028122" cy="4179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/>
          <p:nvPr/>
        </p:nvSpPr>
        <p:spPr>
          <a:xfrm>
            <a:off x="-1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rgbClr val="801A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659" y="6447295"/>
            <a:ext cx="2183479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2998921" y="1128551"/>
            <a:ext cx="8159858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2998922" y="4008276"/>
            <a:ext cx="8159858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7"/>
          <p:cNvSpPr/>
          <p:nvPr/>
        </p:nvSpPr>
        <p:spPr>
          <a:xfrm>
            <a:off x="-1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rgbClr val="801A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659" y="6447295"/>
            <a:ext cx="2183479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10458171" y="152"/>
            <a:ext cx="1733829" cy="4138051"/>
          </a:xfrm>
          <a:custGeom>
            <a:rect b="b" l="l" r="r" t="t"/>
            <a:pathLst>
              <a:path extrusionOk="0" h="11946890" w="5005705">
                <a:moveTo>
                  <a:pt x="5005094" y="0"/>
                </a:moveTo>
                <a:lnTo>
                  <a:pt x="0" y="0"/>
                </a:lnTo>
                <a:lnTo>
                  <a:pt x="4317172" y="11946381"/>
                </a:lnTo>
                <a:lnTo>
                  <a:pt x="5005094" y="11946381"/>
                </a:lnTo>
                <a:lnTo>
                  <a:pt x="5005094" y="0"/>
                </a:lnTo>
                <a:close/>
              </a:path>
            </a:pathLst>
          </a:custGeom>
          <a:solidFill>
            <a:srgbClr val="801A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10523349" y="187853"/>
            <a:ext cx="1425843" cy="3950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8"/>
          <p:cNvSpPr txBox="1"/>
          <p:nvPr>
            <p:ph type="title"/>
          </p:nvPr>
        </p:nvSpPr>
        <p:spPr>
          <a:xfrm>
            <a:off x="1441342" y="365125"/>
            <a:ext cx="991404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2965041" y="1681163"/>
            <a:ext cx="419517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2975673" y="2505075"/>
            <a:ext cx="418454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3" type="body"/>
          </p:nvPr>
        </p:nvSpPr>
        <p:spPr>
          <a:xfrm>
            <a:off x="7160216" y="1681163"/>
            <a:ext cx="419517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8"/>
          <p:cNvSpPr txBox="1"/>
          <p:nvPr>
            <p:ph idx="4" type="body"/>
          </p:nvPr>
        </p:nvSpPr>
        <p:spPr>
          <a:xfrm>
            <a:off x="7160216" y="2505075"/>
            <a:ext cx="4195172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610600" y="6356350"/>
            <a:ext cx="16084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-1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rgbClr val="801A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659" y="6447295"/>
            <a:ext cx="2183479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1433592" y="365125"/>
            <a:ext cx="992020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/>
          <p:nvPr/>
        </p:nvSpPr>
        <p:spPr>
          <a:xfrm>
            <a:off x="-1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rgbClr val="801A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659" y="6447295"/>
            <a:ext cx="2183479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-1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rgbClr val="801A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659" y="6447295"/>
            <a:ext cx="2183479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>
  <p:cSld name="Image avec légend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/>
          <p:nvPr/>
        </p:nvSpPr>
        <p:spPr>
          <a:xfrm>
            <a:off x="-2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rgbClr val="801A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786052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/>
          <p:nvPr>
            <p:ph idx="2" type="pic"/>
          </p:nvPr>
        </p:nvSpPr>
        <p:spPr>
          <a:xfrm>
            <a:off x="967648" y="457201"/>
            <a:ext cx="6680765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786052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1"/>
          <p:cNvSpPr/>
          <p:nvPr/>
        </p:nvSpPr>
        <p:spPr>
          <a:xfrm>
            <a:off x="-1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rgbClr val="801A5E">
              <a:alpha val="60784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659" y="6447295"/>
            <a:ext cx="2183479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Image avec légende">
  <p:cSld name="4_Image avec légend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/>
          <p:nvPr/>
        </p:nvSpPr>
        <p:spPr>
          <a:xfrm>
            <a:off x="-2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rgbClr val="801A5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2"/>
          <p:cNvSpPr txBox="1"/>
          <p:nvPr>
            <p:ph type="title"/>
          </p:nvPr>
        </p:nvSpPr>
        <p:spPr>
          <a:xfrm>
            <a:off x="7860520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/>
          <p:nvPr>
            <p:ph idx="2" type="pic"/>
          </p:nvPr>
        </p:nvSpPr>
        <p:spPr>
          <a:xfrm>
            <a:off x="967648" y="457201"/>
            <a:ext cx="6680765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786052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2"/>
          <p:cNvSpPr/>
          <p:nvPr/>
        </p:nvSpPr>
        <p:spPr>
          <a:xfrm>
            <a:off x="-1" y="0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rgbClr val="801A5E">
              <a:alpha val="60784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659" y="6447295"/>
            <a:ext cx="2183479" cy="22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.xml"/><Relationship Id="rId10" Type="http://schemas.openxmlformats.org/officeDocument/2006/relationships/slideLayout" Target="../slideLayouts/slideLayout4.xml"/><Relationship Id="rId13" Type="http://schemas.openxmlformats.org/officeDocument/2006/relationships/slideLayout" Target="../slideLayouts/slideLayout7.xml"/><Relationship Id="rId12" Type="http://schemas.openxmlformats.org/officeDocument/2006/relationships/slideLayout" Target="../slideLayouts/slideLayout6.xml"/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slideLayout" Target="../slideLayouts/slideLayout3.xml"/><Relationship Id="rId15" Type="http://schemas.openxmlformats.org/officeDocument/2006/relationships/slideLayout" Target="../slideLayouts/slideLayout9.xml"/><Relationship Id="rId14" Type="http://schemas.openxmlformats.org/officeDocument/2006/relationships/slideLayout" Target="../slideLayouts/slideLayout8.xml"/><Relationship Id="rId17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8610600" y="6356350"/>
            <a:ext cx="16084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grpSp>
        <p:nvGrpSpPr>
          <p:cNvPr id="11" name="Google Shape;11;p3"/>
          <p:cNvGrpSpPr/>
          <p:nvPr/>
        </p:nvGrpSpPr>
        <p:grpSpPr>
          <a:xfrm>
            <a:off x="10370112" y="6108849"/>
            <a:ext cx="1437879" cy="495002"/>
            <a:chOff x="12826214" y="6807200"/>
            <a:chExt cx="2065890" cy="711200"/>
          </a:xfrm>
        </p:grpSpPr>
        <p:pic>
          <p:nvPicPr>
            <p:cNvPr id="12" name="Google Shape;12;p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12826214" y="7427088"/>
              <a:ext cx="2065261" cy="91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3;p3"/>
            <p:cNvSpPr/>
            <p:nvPr/>
          </p:nvSpPr>
          <p:spPr>
            <a:xfrm>
              <a:off x="13977069" y="6807200"/>
              <a:ext cx="915035" cy="529590"/>
            </a:xfrm>
            <a:custGeom>
              <a:rect b="b" l="l" r="r" t="t"/>
              <a:pathLst>
                <a:path extrusionOk="0" h="529590" w="915034">
                  <a:moveTo>
                    <a:pt x="914476" y="0"/>
                  </a:moveTo>
                  <a:lnTo>
                    <a:pt x="0" y="0"/>
                  </a:lnTo>
                  <a:lnTo>
                    <a:pt x="164236" y="529399"/>
                  </a:lnTo>
                  <a:lnTo>
                    <a:pt x="914476" y="528929"/>
                  </a:lnTo>
                  <a:lnTo>
                    <a:pt x="914476" y="0"/>
                  </a:lnTo>
                  <a:close/>
                </a:path>
              </a:pathLst>
            </a:custGeom>
            <a:solidFill>
              <a:srgbClr val="15418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3"/>
            <p:cNvSpPr/>
            <p:nvPr/>
          </p:nvSpPr>
          <p:spPr>
            <a:xfrm>
              <a:off x="14453902" y="6870473"/>
              <a:ext cx="55244" cy="52069"/>
            </a:xfrm>
            <a:custGeom>
              <a:rect b="b" l="l" r="r" t="t"/>
              <a:pathLst>
                <a:path extrusionOk="0" h="52070" w="55244">
                  <a:moveTo>
                    <a:pt x="27368" y="0"/>
                  </a:moveTo>
                  <a:lnTo>
                    <a:pt x="20954" y="20015"/>
                  </a:lnTo>
                  <a:lnTo>
                    <a:pt x="0" y="19989"/>
                  </a:lnTo>
                  <a:lnTo>
                    <a:pt x="16992" y="32207"/>
                  </a:lnTo>
                  <a:lnTo>
                    <a:pt x="10629" y="51968"/>
                  </a:lnTo>
                  <a:lnTo>
                    <a:pt x="27368" y="39750"/>
                  </a:lnTo>
                  <a:lnTo>
                    <a:pt x="44119" y="51968"/>
                  </a:lnTo>
                  <a:lnTo>
                    <a:pt x="37744" y="32207"/>
                  </a:lnTo>
                  <a:lnTo>
                    <a:pt x="54749" y="19989"/>
                  </a:lnTo>
                  <a:lnTo>
                    <a:pt x="33781" y="19989"/>
                  </a:lnTo>
                  <a:lnTo>
                    <a:pt x="27368" y="0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15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4303873" y="6893727"/>
              <a:ext cx="118121" cy="1155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6;p3"/>
            <p:cNvSpPr/>
            <p:nvPr/>
          </p:nvSpPr>
          <p:spPr>
            <a:xfrm>
              <a:off x="14280620" y="7043784"/>
              <a:ext cx="55244" cy="52069"/>
            </a:xfrm>
            <a:custGeom>
              <a:rect b="b" l="l" r="r" t="t"/>
              <a:pathLst>
                <a:path extrusionOk="0" h="52070" w="55244">
                  <a:moveTo>
                    <a:pt x="27368" y="0"/>
                  </a:moveTo>
                  <a:lnTo>
                    <a:pt x="20942" y="20066"/>
                  </a:lnTo>
                  <a:lnTo>
                    <a:pt x="0" y="20027"/>
                  </a:lnTo>
                  <a:lnTo>
                    <a:pt x="16992" y="32245"/>
                  </a:lnTo>
                  <a:lnTo>
                    <a:pt x="10629" y="52006"/>
                  </a:lnTo>
                  <a:lnTo>
                    <a:pt x="27368" y="39789"/>
                  </a:lnTo>
                  <a:lnTo>
                    <a:pt x="44094" y="52006"/>
                  </a:lnTo>
                  <a:lnTo>
                    <a:pt x="37731" y="32245"/>
                  </a:lnTo>
                  <a:lnTo>
                    <a:pt x="54724" y="20027"/>
                  </a:lnTo>
                  <a:lnTo>
                    <a:pt x="33781" y="20027"/>
                  </a:lnTo>
                  <a:lnTo>
                    <a:pt x="27368" y="0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" name="Google Shape;17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4303872" y="7130581"/>
              <a:ext cx="118249" cy="115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3"/>
            <p:cNvSpPr/>
            <p:nvPr/>
          </p:nvSpPr>
          <p:spPr>
            <a:xfrm>
              <a:off x="14453917" y="7217111"/>
              <a:ext cx="55244" cy="52069"/>
            </a:xfrm>
            <a:custGeom>
              <a:rect b="b" l="l" r="r" t="t"/>
              <a:pathLst>
                <a:path extrusionOk="0" h="52070" w="55244">
                  <a:moveTo>
                    <a:pt x="27368" y="0"/>
                  </a:moveTo>
                  <a:lnTo>
                    <a:pt x="20955" y="20040"/>
                  </a:lnTo>
                  <a:lnTo>
                    <a:pt x="0" y="20015"/>
                  </a:lnTo>
                  <a:lnTo>
                    <a:pt x="16992" y="32232"/>
                  </a:lnTo>
                  <a:lnTo>
                    <a:pt x="10629" y="51993"/>
                  </a:lnTo>
                  <a:lnTo>
                    <a:pt x="27368" y="39776"/>
                  </a:lnTo>
                  <a:lnTo>
                    <a:pt x="44094" y="51993"/>
                  </a:lnTo>
                  <a:lnTo>
                    <a:pt x="37744" y="32232"/>
                  </a:lnTo>
                  <a:lnTo>
                    <a:pt x="54737" y="20015"/>
                  </a:lnTo>
                  <a:lnTo>
                    <a:pt x="33782" y="20015"/>
                  </a:lnTo>
                  <a:lnTo>
                    <a:pt x="27368" y="0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540461" y="7130581"/>
              <a:ext cx="118235" cy="1155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20;p3"/>
            <p:cNvSpPr/>
            <p:nvPr/>
          </p:nvSpPr>
          <p:spPr>
            <a:xfrm>
              <a:off x="14626958" y="7043553"/>
              <a:ext cx="55244" cy="52069"/>
            </a:xfrm>
            <a:custGeom>
              <a:rect b="b" l="l" r="r" t="t"/>
              <a:pathLst>
                <a:path extrusionOk="0" h="52070" w="55244">
                  <a:moveTo>
                    <a:pt x="27368" y="0"/>
                  </a:moveTo>
                  <a:lnTo>
                    <a:pt x="20967" y="20040"/>
                  </a:lnTo>
                  <a:lnTo>
                    <a:pt x="0" y="20015"/>
                  </a:lnTo>
                  <a:lnTo>
                    <a:pt x="17005" y="32232"/>
                  </a:lnTo>
                  <a:lnTo>
                    <a:pt x="10642" y="51993"/>
                  </a:lnTo>
                  <a:lnTo>
                    <a:pt x="27368" y="39750"/>
                  </a:lnTo>
                  <a:lnTo>
                    <a:pt x="44107" y="51993"/>
                  </a:lnTo>
                  <a:lnTo>
                    <a:pt x="37744" y="32232"/>
                  </a:lnTo>
                  <a:lnTo>
                    <a:pt x="54749" y="20015"/>
                  </a:lnTo>
                  <a:lnTo>
                    <a:pt x="33794" y="20015"/>
                  </a:lnTo>
                  <a:lnTo>
                    <a:pt x="27368" y="0"/>
                  </a:lnTo>
                  <a:close/>
                </a:path>
              </a:pathLst>
            </a:custGeom>
            <a:solidFill>
              <a:srgbClr val="FFE2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21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4540697" y="6893744"/>
              <a:ext cx="118009" cy="115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Google Shape;22;p3"/>
            <p:cNvSpPr/>
            <p:nvPr/>
          </p:nvSpPr>
          <p:spPr>
            <a:xfrm>
              <a:off x="12826222" y="6807201"/>
              <a:ext cx="1269365" cy="530225"/>
            </a:xfrm>
            <a:custGeom>
              <a:rect b="b" l="l" r="r" t="t"/>
              <a:pathLst>
                <a:path extrusionOk="0" h="530225" w="1269365">
                  <a:moveTo>
                    <a:pt x="1104544" y="0"/>
                  </a:moveTo>
                  <a:lnTo>
                    <a:pt x="947381" y="0"/>
                  </a:lnTo>
                  <a:lnTo>
                    <a:pt x="818984" y="430123"/>
                  </a:lnTo>
                  <a:lnTo>
                    <a:pt x="792543" y="529386"/>
                  </a:lnTo>
                  <a:lnTo>
                    <a:pt x="818540" y="529628"/>
                  </a:lnTo>
                  <a:lnTo>
                    <a:pt x="909675" y="529628"/>
                  </a:lnTo>
                  <a:lnTo>
                    <a:pt x="935812" y="435381"/>
                  </a:lnTo>
                  <a:lnTo>
                    <a:pt x="1239555" y="435381"/>
                  </a:lnTo>
                  <a:lnTo>
                    <a:pt x="1209388" y="338099"/>
                  </a:lnTo>
                  <a:lnTo>
                    <a:pt x="963117" y="338099"/>
                  </a:lnTo>
                  <a:lnTo>
                    <a:pt x="1021410" y="131889"/>
                  </a:lnTo>
                  <a:lnTo>
                    <a:pt x="1145443" y="131889"/>
                  </a:lnTo>
                  <a:lnTo>
                    <a:pt x="1104544" y="0"/>
                  </a:lnTo>
                  <a:close/>
                </a:path>
                <a:path extrusionOk="0" h="530225" w="1269365">
                  <a:moveTo>
                    <a:pt x="1239555" y="435381"/>
                  </a:moveTo>
                  <a:lnTo>
                    <a:pt x="1111580" y="435381"/>
                  </a:lnTo>
                  <a:lnTo>
                    <a:pt x="1139913" y="529628"/>
                  </a:lnTo>
                  <a:lnTo>
                    <a:pt x="1268780" y="529628"/>
                  </a:lnTo>
                  <a:lnTo>
                    <a:pt x="1239555" y="435381"/>
                  </a:lnTo>
                  <a:close/>
                </a:path>
                <a:path extrusionOk="0" h="530225" w="1269365">
                  <a:moveTo>
                    <a:pt x="1145443" y="131889"/>
                  </a:moveTo>
                  <a:lnTo>
                    <a:pt x="1021410" y="131889"/>
                  </a:lnTo>
                  <a:lnTo>
                    <a:pt x="1082560" y="338099"/>
                  </a:lnTo>
                  <a:lnTo>
                    <a:pt x="1209388" y="338099"/>
                  </a:lnTo>
                  <a:lnTo>
                    <a:pt x="1145443" y="131889"/>
                  </a:lnTo>
                  <a:close/>
                </a:path>
                <a:path extrusionOk="0" h="530225" w="1269365">
                  <a:moveTo>
                    <a:pt x="542150" y="0"/>
                  </a:moveTo>
                  <a:lnTo>
                    <a:pt x="421932" y="0"/>
                  </a:lnTo>
                  <a:lnTo>
                    <a:pt x="421932" y="529628"/>
                  </a:lnTo>
                  <a:lnTo>
                    <a:pt x="762520" y="529640"/>
                  </a:lnTo>
                  <a:lnTo>
                    <a:pt x="762520" y="429044"/>
                  </a:lnTo>
                  <a:lnTo>
                    <a:pt x="542150" y="429044"/>
                  </a:lnTo>
                  <a:lnTo>
                    <a:pt x="542150" y="0"/>
                  </a:lnTo>
                  <a:close/>
                </a:path>
                <a:path extrusionOk="0" h="530225" w="1269365">
                  <a:moveTo>
                    <a:pt x="762520" y="429006"/>
                  </a:moveTo>
                  <a:lnTo>
                    <a:pt x="542150" y="429044"/>
                  </a:lnTo>
                  <a:lnTo>
                    <a:pt x="762520" y="429044"/>
                  </a:lnTo>
                  <a:close/>
                </a:path>
                <a:path extrusionOk="0" h="530225" w="1269365">
                  <a:moveTo>
                    <a:pt x="339280" y="0"/>
                  </a:moveTo>
                  <a:lnTo>
                    <a:pt x="0" y="0"/>
                  </a:lnTo>
                  <a:lnTo>
                    <a:pt x="0" y="529628"/>
                  </a:lnTo>
                  <a:lnTo>
                    <a:pt x="372643" y="529628"/>
                  </a:lnTo>
                  <a:lnTo>
                    <a:pt x="372643" y="431406"/>
                  </a:lnTo>
                  <a:lnTo>
                    <a:pt x="120218" y="431406"/>
                  </a:lnTo>
                  <a:lnTo>
                    <a:pt x="120218" y="305676"/>
                  </a:lnTo>
                  <a:lnTo>
                    <a:pt x="326491" y="305676"/>
                  </a:lnTo>
                  <a:lnTo>
                    <a:pt x="326491" y="208229"/>
                  </a:lnTo>
                  <a:lnTo>
                    <a:pt x="120218" y="208229"/>
                  </a:lnTo>
                  <a:lnTo>
                    <a:pt x="120218" y="98221"/>
                  </a:lnTo>
                  <a:lnTo>
                    <a:pt x="339280" y="98221"/>
                  </a:lnTo>
                  <a:lnTo>
                    <a:pt x="339280" y="0"/>
                  </a:lnTo>
                  <a:close/>
                </a:path>
              </a:pathLst>
            </a:custGeom>
            <a:solidFill>
              <a:srgbClr val="85175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3"/>
          <p:cNvSpPr/>
          <p:nvPr/>
        </p:nvSpPr>
        <p:spPr>
          <a:xfrm>
            <a:off x="10219096" y="5940541"/>
            <a:ext cx="1668104" cy="8155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70112" y="6078736"/>
            <a:ext cx="1437442" cy="5067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5" Type="http://schemas.openxmlformats.org/officeDocument/2006/relationships/hyperlink" Target="https://www.ela.europa.eu/en/information-seasonal-workers-and-employers" TargetMode="External"/><Relationship Id="rId6" Type="http://schemas.openxmlformats.org/officeDocument/2006/relationships/hyperlink" Target="https://www.ela.europa.eu/en/campaigns/rights-for-all-seasons" TargetMode="External"/><Relationship Id="rId7" Type="http://schemas.openxmlformats.org/officeDocument/2006/relationships/hyperlink" Target="https://www.ela.europa.eu/en/campaigns/rights-for-all-seasons" TargetMode="External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ela.europa.eu/en/campaigns/rights-for-all-seas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6.png"/><Relationship Id="rId9" Type="http://schemas.openxmlformats.org/officeDocument/2006/relationships/hyperlink" Target="https://www.ela.europa.eu/en/campaigns/rights-for-all-seasons" TargetMode="External"/><Relationship Id="rId5" Type="http://schemas.openxmlformats.org/officeDocument/2006/relationships/hyperlink" Target="https://www.mpsv.cz/web/cz/zahranicni-zamestnanost" TargetMode="External"/><Relationship Id="rId6" Type="http://schemas.openxmlformats.org/officeDocument/2006/relationships/hyperlink" Target="https://www.cizinci.cz/" TargetMode="External"/><Relationship Id="rId7" Type="http://schemas.openxmlformats.org/officeDocument/2006/relationships/hyperlink" Target="https://www.cizinci.cz/" TargetMode="External"/><Relationship Id="rId8" Type="http://schemas.openxmlformats.org/officeDocument/2006/relationships/hyperlink" Target="http://www.suip.cz/pracovnepravni-vztahy/kompetence-organu-inspekce-prac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4583" l="0" r="0" t="24584"/>
          <a:stretch/>
        </p:blipFill>
        <p:spPr>
          <a:xfrm>
            <a:off x="273659" y="187853"/>
            <a:ext cx="11675533" cy="39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4">
            <a:alphaModFix/>
          </a:blip>
          <a:srcRect b="0" l="0" r="50640" t="0"/>
          <a:stretch/>
        </p:blipFill>
        <p:spPr>
          <a:xfrm>
            <a:off x="211956" y="2307343"/>
            <a:ext cx="11706384" cy="196424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>
            <p:ph type="ctrTitle"/>
          </p:nvPr>
        </p:nvSpPr>
        <p:spPr>
          <a:xfrm>
            <a:off x="3735976" y="4439103"/>
            <a:ext cx="8182363" cy="1349301"/>
          </a:xfrm>
          <a:prstGeom prst="rect">
            <a:avLst/>
          </a:prstGeom>
          <a:solidFill>
            <a:srgbClr val="E3F1D8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1" lang="cs-CZ" sz="2800"/>
              <a:t>Do you want to know more about your rights </a:t>
            </a:r>
            <a:br>
              <a:rPr b="1" lang="cs-CZ" sz="2800"/>
            </a:br>
            <a:r>
              <a:rPr b="1" lang="cs-CZ" sz="2800"/>
              <a:t>and obligations as a seasonal worker? </a:t>
            </a:r>
            <a:br>
              <a:rPr b="1" lang="cs-CZ" sz="2800"/>
            </a:br>
            <a:r>
              <a:rPr b="1" lang="cs-CZ" sz="2000" u="sng">
                <a:solidFill>
                  <a:schemeClr val="hlink"/>
                </a:solidFill>
                <a:hlinkClick r:id="rId5"/>
              </a:rPr>
              <a:t>Click on the country of your interest on the map.</a:t>
            </a:r>
            <a:endParaRPr b="1" sz="2000"/>
          </a:p>
        </p:txBody>
      </p:sp>
      <p:sp>
        <p:nvSpPr>
          <p:cNvPr id="105" name="Google Shape;105;p1"/>
          <p:cNvSpPr txBox="1"/>
          <p:nvPr>
            <p:ph idx="1" type="subTitle"/>
          </p:nvPr>
        </p:nvSpPr>
        <p:spPr>
          <a:xfrm>
            <a:off x="4227351" y="5955924"/>
            <a:ext cx="1942012" cy="630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s-CZ" u="sng">
                <a:solidFill>
                  <a:schemeClr val="hlink"/>
                </a:solidFill>
                <a:hlinkClick r:id="rId6"/>
              </a:rPr>
              <a:t>#</a:t>
            </a:r>
            <a:r>
              <a:rPr b="1" lang="cs-CZ" sz="2000" u="sng">
                <a:solidFill>
                  <a:schemeClr val="hlink"/>
                </a:solidFill>
                <a:hlinkClick r:id="rId7"/>
              </a:rPr>
              <a:t>EU4FairWork</a:t>
            </a:r>
            <a:endParaRPr b="1"/>
          </a:p>
        </p:txBody>
      </p:sp>
      <p:sp>
        <p:nvSpPr>
          <p:cNvPr id="106" name="Google Shape;106;p1"/>
          <p:cNvSpPr/>
          <p:nvPr/>
        </p:nvSpPr>
        <p:spPr>
          <a:xfrm>
            <a:off x="-1" y="0"/>
            <a:ext cx="3953692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rgbClr val="801A5E">
              <a:alpha val="68235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3659" y="6447295"/>
            <a:ext cx="2183479" cy="2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731512" y="2006443"/>
            <a:ext cx="6615900" cy="1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297815" rtl="0" algn="l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664297" y="2788197"/>
            <a:ext cx="11254043" cy="1075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297815" rtl="0" algn="l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5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Obsah obrázku text, tráva, exteriér&#10;&#10;Popis byl vytvořen automaticky" id="110" name="Google Shape;11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0"/>
            <a:ext cx="12192000" cy="463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8854" r="8854" t="0"/>
          <a:stretch/>
        </p:blipFill>
        <p:spPr>
          <a:xfrm>
            <a:off x="967648" y="457201"/>
            <a:ext cx="6680765" cy="540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4">
            <a:alphaModFix/>
          </a:blip>
          <a:srcRect b="0" l="0" r="50640" t="0"/>
          <a:stretch/>
        </p:blipFill>
        <p:spPr>
          <a:xfrm>
            <a:off x="967648" y="2775760"/>
            <a:ext cx="6680765" cy="308529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"/>
          <p:cNvSpPr txBox="1"/>
          <p:nvPr>
            <p:ph type="title"/>
          </p:nvPr>
        </p:nvSpPr>
        <p:spPr>
          <a:xfrm>
            <a:off x="7860520" y="457199"/>
            <a:ext cx="3932237" cy="411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None/>
            </a:pPr>
            <a:br>
              <a:rPr lang="cs-CZ"/>
            </a:br>
            <a:br>
              <a:rPr lang="cs-CZ"/>
            </a:br>
            <a:br>
              <a:rPr lang="cs-CZ"/>
            </a:br>
            <a:br>
              <a:rPr lang="cs-CZ"/>
            </a:br>
            <a:br>
              <a:rPr b="1" lang="cs-CZ"/>
            </a:br>
            <a:r>
              <a:rPr b="1" lang="cs-CZ" sz="5300"/>
              <a:t>Férová práce </a:t>
            </a:r>
            <a:br>
              <a:rPr b="1" lang="cs-CZ" sz="5300"/>
            </a:br>
            <a:r>
              <a:rPr b="1" lang="cs-CZ" sz="5300"/>
              <a:t>není sezonní </a:t>
            </a:r>
            <a:br>
              <a:rPr b="1" lang="cs-CZ" sz="3600"/>
            </a:br>
            <a:br>
              <a:rPr b="1" lang="cs-CZ" sz="3600">
                <a:solidFill>
                  <a:srgbClr val="C8E4B2"/>
                </a:solidFill>
              </a:rPr>
            </a:br>
            <a:r>
              <a:rPr b="1" lang="cs-CZ" u="sng">
                <a:solidFill>
                  <a:srgbClr val="60134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www.mpsv.cz </a:t>
            </a:r>
            <a:br>
              <a:rPr b="1" lang="cs-CZ">
                <a:solidFill>
                  <a:srgbClr val="601345"/>
                </a:solidFill>
              </a:rPr>
            </a:br>
            <a:br>
              <a:rPr b="1" lang="cs-CZ">
                <a:solidFill>
                  <a:srgbClr val="601345"/>
                </a:solidFill>
              </a:rPr>
            </a:br>
            <a:r>
              <a:rPr b="1" lang="cs-CZ">
                <a:solidFill>
                  <a:srgbClr val="601345"/>
                </a:solidFill>
              </a:rPr>
              <a:t>   </a:t>
            </a:r>
            <a:r>
              <a:rPr b="1" lang="cs-CZ" u="sng">
                <a:solidFill>
                  <a:srgbClr val="60134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www.cizinci.cz</a:t>
            </a:r>
            <a:br>
              <a:rPr b="1" lang="cs-CZ" u="sng">
                <a:solidFill>
                  <a:srgbClr val="60134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</a:br>
            <a:br>
              <a:rPr b="1" lang="cs-CZ">
                <a:solidFill>
                  <a:srgbClr val="601345"/>
                </a:solidFill>
              </a:rPr>
            </a:br>
            <a:r>
              <a:rPr b="1" lang="cs-CZ" u="sng">
                <a:solidFill>
                  <a:srgbClr val="601345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www.suip.cz</a:t>
            </a:r>
            <a:endParaRPr b="1">
              <a:solidFill>
                <a:srgbClr val="601345"/>
              </a:solidFill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0" y="-5644"/>
            <a:ext cx="3301551" cy="6869287"/>
          </a:xfrm>
          <a:custGeom>
            <a:rect b="b" l="l" r="r" t="t"/>
            <a:pathLst>
              <a:path extrusionOk="0" h="15240000" w="7324725">
                <a:moveTo>
                  <a:pt x="1816963" y="0"/>
                </a:moveTo>
                <a:lnTo>
                  <a:pt x="0" y="0"/>
                </a:lnTo>
                <a:lnTo>
                  <a:pt x="0" y="15240000"/>
                </a:lnTo>
                <a:lnTo>
                  <a:pt x="7324382" y="15240000"/>
                </a:lnTo>
                <a:lnTo>
                  <a:pt x="1816963" y="0"/>
                </a:lnTo>
                <a:close/>
              </a:path>
            </a:pathLst>
          </a:custGeom>
          <a:solidFill>
            <a:schemeClr val="accent2">
              <a:alpha val="60784"/>
            </a:scheme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 txBox="1"/>
          <p:nvPr/>
        </p:nvSpPr>
        <p:spPr>
          <a:xfrm>
            <a:off x="953292" y="3491668"/>
            <a:ext cx="6615771" cy="6707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075">
            <a:spAutoFit/>
          </a:bodyPr>
          <a:lstStyle/>
          <a:p>
            <a:pPr indent="0" lvl="0" marL="12700" marR="297815" rtl="0" algn="l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4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PRÁVA</a:t>
            </a:r>
            <a:endParaRPr b="1" sz="4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859928" y="4072901"/>
            <a:ext cx="8030524" cy="7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297815" rtl="0" algn="l">
              <a:lnSpc>
                <a:spcPct val="10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-CZ" sz="2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</a:t>
            </a:r>
            <a:r>
              <a:rPr b="1" lang="cs-CZ" sz="4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cs-CZ"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VŠECHNA ROČNÍ OBDOBÍ</a:t>
            </a:r>
            <a:endParaRPr b="1" sz="4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0" y="6132186"/>
            <a:ext cx="2926080" cy="7314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317591" y="6000689"/>
            <a:ext cx="209190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#EU4FairWork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534731" y="6374610"/>
            <a:ext cx="276682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#Rights4AllSeasons</a:t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EL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801A5D"/>
      </a:accent1>
      <a:accent2>
        <a:srgbClr val="79BD42"/>
      </a:accent2>
      <a:accent3>
        <a:srgbClr val="3E9EEA"/>
      </a:accent3>
      <a:accent4>
        <a:srgbClr val="FF891D"/>
      </a:accent4>
      <a:accent5>
        <a:srgbClr val="959595"/>
      </a:accent5>
      <a:accent6>
        <a:srgbClr val="F73545"/>
      </a:accent6>
      <a:hlink>
        <a:srgbClr val="003B6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2021-05-06T11:07:11Z</dcterms:created>
  <dc:creator>Caroline Cochaux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0x010100B6D28D3805298E4DA913179C6272267F</vt:lpwstr>
  </property>
</Properties>
</file>